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87" d="100"/>
          <a:sy n="87" d="100"/>
        </p:scale>
        <p:origin x="88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3CEF8-0BF6-4957-8543-D905C31EBAC7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BAEBC-6DE3-4F0F-BEA8-5021228A7F6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8101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9B823-314D-C15B-B879-78504BAA3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7914C5-52D3-AD33-4A50-DA78DE6BF0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6D608-52CE-2881-8C9E-0F65C655A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706B8-EC08-D152-80F4-427473621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32A0E-77BE-6850-515C-A3FBB3DB6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823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F3F5C-27E9-2F6F-87F8-1AAD716AF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A58A54-AFDE-8C54-367F-0366C57C8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F8F54-3C24-CB5B-920E-2974FB445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AEB68-B0DD-8A17-0E02-5E89EAB66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8B639-8E30-265A-0F1A-F02663E8B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921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1217BF-947E-7BCA-7E94-D14E163CD9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D3134-19E6-1C03-9A2B-35D765953E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33725-56E6-2919-7368-806E3CD18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5A77C-BCA3-3B58-3C0E-C62CD222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D447F-4856-CA90-C45F-C48F103B4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221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ADB29-8B80-FBB2-4447-C8700F67A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B4ED-6F7E-7535-E9BC-D00642B6CA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0CE07-00CB-CC35-7BF9-08DCAB98D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5B8B7-8D2B-7C49-9A47-DEE432463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A13C3-D757-3F05-274E-E8645E57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050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E4276-69B0-9F63-E493-EB82AF553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0586E3-B566-F0D1-7A1B-B97B01D4C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FD111-FCE0-4CC4-B6DF-1B28B4936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2F6AD-70C1-5CE8-FD4D-88754805F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799FB-B354-8B36-7674-514E466D7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9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69ED6-A7BF-76C7-6FAA-27E5D6865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FD687-9938-9254-61C3-016567CF9C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EC165F-823D-F0D1-9EED-90661293A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1B6B3-0EAB-57E6-4AE2-EABD84544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9A71F8-402B-5341-A271-9994EAC0C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988C0D-6511-6B8E-5175-E5D41A80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952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491F8-9D8A-F41C-0B44-BAD9BCD69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09CAF-3E42-2653-C396-4D81992D4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637EDE-F180-81E7-353D-92A823EE5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B87464-B646-952D-981F-E29700A192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AD5A7B-6A39-8AEE-C395-7947251FCF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6E1DB1-FD35-4321-2A6B-438456FEB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663AB5-CCF3-F8AC-B0F8-A19826221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F4EDBE-4817-8BB2-BCAC-375B9BDBB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715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C1FA0-3356-D460-652B-33B3C0A26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9BF6A7-F499-4E99-B3BA-F9FB81344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5C03A-5215-408B-A4E6-E0CB36B0E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5F7D7-5021-78B4-ED20-932A92E64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0249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6D2609-DC76-1999-15A2-F49D5987A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1CEF40-73C3-65AF-831A-23ECB6729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FC6613-FE67-037D-9213-D90203481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106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4511C-89C8-9A07-BC79-8DA0B1BAD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8D86E-C154-57CA-BDF0-7857A0F8A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FB09D4-313C-22CE-6574-A261E461C0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4FED93-8C2E-8A3C-D4FC-3B8514824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2E5397-5ED4-5B75-A57F-0D91EA32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45896-70CE-C4E1-26B4-9E568AF99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8276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B44A8-FDE8-65BE-F110-5A0E2E9AF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F6611F-3100-CF09-7883-11AF410713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DB7A1-6495-AA52-18CA-3619C04BA4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761004-87C4-8384-4B80-8BA133C7F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48190-B1D6-30A7-3150-E441C0945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71ED1-471F-7E23-3515-D2A83D85D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2530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047956-197B-6FAF-A204-DEB098B7E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F3CA7D-F468-C6CF-FD69-6376D7252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46F49-980D-BFB0-DC36-02551BB911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32F60-6821-43B1-907A-E28D18731128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F7E86-D2B6-5E7C-BA6A-083C3548D4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4DFC6-24AB-2B2F-2679-2D0FDC9E84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A6042-11A1-47AE-8E68-8A1504A566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171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ED3BAE-7550-8CB9-121C-4E6FF61E904C}"/>
              </a:ext>
            </a:extLst>
          </p:cNvPr>
          <p:cNvSpPr txBox="1"/>
          <p:nvPr/>
        </p:nvSpPr>
        <p:spPr>
          <a:xfrm>
            <a:off x="762559" y="3121223"/>
            <a:ext cx="62233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Gotham Medium" panose="02000604030000020004" pitchFamily="50" charset="0"/>
                <a:cs typeface="Arial" panose="020B0604020202020204" pitchFamily="34" charset="0"/>
              </a:rPr>
              <a:t>Speaker 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9F266F-9ED8-3FBD-02C5-191C93377568}"/>
              </a:ext>
            </a:extLst>
          </p:cNvPr>
          <p:cNvSpPr txBox="1"/>
          <p:nvPr/>
        </p:nvSpPr>
        <p:spPr>
          <a:xfrm>
            <a:off x="762559" y="3821835"/>
            <a:ext cx="622331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Gotham Light" pitchFamily="50" charset="0"/>
                <a:cs typeface="Arial" panose="020B0604020202020204" pitchFamily="34" charset="0"/>
              </a:rPr>
              <a:t>Job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EAE669-07D5-ECDC-6F26-CE7C0B0BA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82B498-B91C-98C9-3506-CA734CB65A89}"/>
              </a:ext>
            </a:extLst>
          </p:cNvPr>
          <p:cNvSpPr/>
          <p:nvPr/>
        </p:nvSpPr>
        <p:spPr>
          <a:xfrm>
            <a:off x="7509529" y="895953"/>
            <a:ext cx="3663710" cy="3673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Photo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50FBB9-35C2-CA0E-9F83-4D14750A9757}"/>
              </a:ext>
            </a:extLst>
          </p:cNvPr>
          <p:cNvSpPr txBox="1"/>
          <p:nvPr/>
        </p:nvSpPr>
        <p:spPr>
          <a:xfrm>
            <a:off x="762559" y="1711136"/>
            <a:ext cx="560912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diam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dolore magna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562247-B192-4F96-7D00-8BBA1C3E6B71}"/>
              </a:ext>
            </a:extLst>
          </p:cNvPr>
          <p:cNvSpPr txBox="1"/>
          <p:nvPr/>
        </p:nvSpPr>
        <p:spPr>
          <a:xfrm>
            <a:off x="762559" y="2751891"/>
            <a:ext cx="27513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and Title</a:t>
            </a:r>
          </a:p>
        </p:txBody>
      </p:sp>
    </p:spTree>
    <p:extLst>
      <p:ext uri="{BB962C8B-B14F-4D97-AF65-F5344CB8AC3E}">
        <p14:creationId xmlns:p14="http://schemas.microsoft.com/office/powerpoint/2010/main" val="460733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Light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Priyanka Sondhi</dc:creator>
  <cp:lastModifiedBy>Priyanka Sondhi</cp:lastModifiedBy>
  <cp:revision>4</cp:revision>
  <dcterms:created xsi:type="dcterms:W3CDTF">2024-09-01T13:26:03Z</dcterms:created>
  <dcterms:modified xsi:type="dcterms:W3CDTF">2025-09-26T14:56:57Z</dcterms:modified>
</cp:coreProperties>
</file>